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11.png" ContentType="image/png"/>
  <Override PartName="/ppt/media/image10.jpeg" ContentType="image/jpeg"/>
  <Override PartName="/ppt/media/image12.png" ContentType="image/png"/>
  <Override PartName="/ppt/media/image9.jpeg" ContentType="image/jpeg"/>
  <Override PartName="/ppt/media/image8.jpeg" ContentType="image/jpeg"/>
  <Override PartName="/ppt/media/image7.jpeg" ContentType="image/jpeg"/>
  <Override PartName="/ppt/media/image13.jpeg" ContentType="image/jpeg"/>
  <Override PartName="/ppt/media/image2.png" ContentType="image/png"/>
  <Override PartName="/ppt/media/image6.jpeg" ContentType="image/jpeg"/>
  <Override PartName="/ppt/media/image1.png" ContentType="image/png"/>
  <Override PartName="/ppt/media/image4.png" ContentType="image/png"/>
  <Override PartName="/ppt/media/image3.png" ContentType="image/png"/>
  <Override PartName="/ppt/media/image5.jpeg" ContentType="image/jpe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700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753408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623700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753408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265680" y="1078920"/>
            <a:ext cx="4044960" cy="829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700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753408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623700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753408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265680" y="1078920"/>
            <a:ext cx="4044960" cy="829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700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753408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623700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753408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265680" y="1078920"/>
            <a:ext cx="4044960" cy="829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23700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753408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body"/>
          </p:nvPr>
        </p:nvSpPr>
        <p:spPr>
          <a:xfrm>
            <a:off x="623700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 type="body"/>
          </p:nvPr>
        </p:nvSpPr>
        <p:spPr>
          <a:xfrm>
            <a:off x="753408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265680" y="1078920"/>
            <a:ext cx="4044960" cy="829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265680" y="1078920"/>
            <a:ext cx="4044960" cy="829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700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753408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 type="body"/>
          </p:nvPr>
        </p:nvSpPr>
        <p:spPr>
          <a:xfrm>
            <a:off x="623700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 type="body"/>
          </p:nvPr>
        </p:nvSpPr>
        <p:spPr>
          <a:xfrm>
            <a:off x="753408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418680" y="1457640"/>
            <a:ext cx="613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311760" y="631800"/>
            <a:ext cx="2807640" cy="755280"/>
          </a:xfrm>
          <a:prstGeom prst="rect">
            <a:avLst/>
          </a:prstGeom>
        </p:spPr>
        <p:txBody>
          <a:bodyPr tIns="91440" bIns="91440" anchor="b"/>
          <a:p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311760" y="1618200"/>
            <a:ext cx="2807640" cy="295056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Click to edit the outline text 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Fourth 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Outline 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Fifth 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Outlin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IN" sz="12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B9DBBD9-1BA4-495E-AF66-F7426B939095}" type="slidenum">
              <a:rPr b="0" lang="en-IN" sz="1000" spc="-1" strike="noStrike">
                <a:solidFill>
                  <a:srgbClr val="424242"/>
                </a:solidFill>
                <a:latin typeface="Source Code Pro"/>
                <a:ea typeface="Source Code Pr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6C5DDE6A-FCF1-4BE3-8AB1-37CDD02EED6A}" type="slidenum">
              <a:rPr b="0" lang="en-IN" sz="1000" spc="-1" strike="noStrike">
                <a:solidFill>
                  <a:srgbClr val="424242"/>
                </a:solidFill>
                <a:latin typeface="Source Code Pro"/>
                <a:ea typeface="Source Code Pr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99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90320" y="528840"/>
            <a:ext cx="5677920" cy="4085280"/>
          </a:xfrm>
          <a:prstGeom prst="rect">
            <a:avLst/>
          </a:prstGeom>
        </p:spPr>
        <p:txBody>
          <a:bodyPr tIns="91440" bIns="91440" anchor="ctr"/>
          <a:p>
            <a:r>
              <a:rPr b="0" lang="en-IN" sz="5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E83052F7-0798-4281-A495-3928348F30B0}" type="slidenum">
              <a:rPr b="0" lang="en-IN" sz="1000" spc="-1" strike="noStrike">
                <a:solidFill>
                  <a:srgbClr val="ffffff"/>
                </a:solidFill>
                <a:latin typeface="Source Code Pro"/>
                <a:ea typeface="Source Code Pr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429120" y="1275480"/>
            <a:ext cx="613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PlaceHolder 2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20120" cy="733320"/>
          </a:xfrm>
          <a:prstGeom prst="rect">
            <a:avLst/>
          </a:prstGeom>
        </p:spPr>
        <p:txBody>
          <a:bodyPr tIns="91440" bIns="91440" anchor="b"/>
          <a:p>
            <a:r>
              <a:rPr b="0" lang="en-IN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311760" y="1468800"/>
            <a:ext cx="3999600" cy="309960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4832280" y="1468800"/>
            <a:ext cx="3999600" cy="309960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E6897AA6-399B-4363-A4D6-E565AC5FF802}" type="slidenum">
              <a:rPr b="0" lang="en-IN" sz="1000" spc="-1" strike="noStrike">
                <a:solidFill>
                  <a:srgbClr val="424242"/>
                </a:solidFill>
                <a:latin typeface="Source Code Pro"/>
                <a:ea typeface="Source Code Pr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1d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2"/>
          <p:cNvSpPr/>
          <p:nvPr/>
        </p:nvSpPr>
        <p:spPr>
          <a:xfrm>
            <a:off x="5029560" y="4495680"/>
            <a:ext cx="576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1"/>
            </a:solidFill>
            <a:custDash>
              <a:ds d="8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PlaceHolder 3"/>
          <p:cNvSpPr>
            <a:spLocks noGrp="1"/>
          </p:cNvSpPr>
          <p:nvPr>
            <p:ph type="title"/>
          </p:nvPr>
        </p:nvSpPr>
        <p:spPr>
          <a:xfrm>
            <a:off x="265680" y="1078920"/>
            <a:ext cx="4044960" cy="1788840"/>
          </a:xfrm>
          <a:prstGeom prst="rect">
            <a:avLst/>
          </a:prstGeom>
        </p:spPr>
        <p:txBody>
          <a:bodyPr tIns="91440" bIns="91440" anchor="b"/>
          <a:p>
            <a:r>
              <a:rPr b="0" lang="en-IN" sz="4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tIns="91440" bIns="91440" anchor="ctr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4616B98-2F12-4AC9-986A-F2328CC400C4}" type="slidenum">
              <a:rPr b="0" lang="en-IN" sz="1000" spc="-1" strike="noStrike">
                <a:solidFill>
                  <a:srgbClr val="424242"/>
                </a:solidFill>
                <a:latin typeface="Source Code Pro"/>
                <a:ea typeface="Source Code Pr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hyperlink" Target="https://www.youtube.com/redirect?v=s5RC0XaYQT4&amp;event=video_description&amp;redir_token=GG3abjsXxLBoh-q9quTLrEwiBOh8MTU3ODY3NTI4M0AxNTc4NTg4ODgz&amp;q=https%3A%2F%2Fgoo.gle%2Fsolutionchallenge" TargetMode="External"/><Relationship Id="rId3" Type="http://schemas.openxmlformats.org/officeDocument/2006/relationships/hyperlink" Target="https://www.youtube.com/redirect?v=s5RC0XaYQT4&amp;event=video_description&amp;redir_token=GG3abjsXxLBoh-q9quTLrEwiBOh8MTU3ODY3NTI4M0AxNTc4NTg4ODgz&amp;q=https%3A%2F%2Fgoo.gle%2F2ZTSv29" TargetMode="External"/><Relationship Id="rId4" Type="http://schemas.openxmlformats.org/officeDocument/2006/relationships/slideLayout" Target="../slideLayouts/slideLayout4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jpeg"/><Relationship Id="rId4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311760" y="631800"/>
            <a:ext cx="2807640" cy="755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424242"/>
                </a:solidFill>
                <a:latin typeface="Oswald"/>
                <a:ea typeface="Oswald"/>
              </a:rPr>
              <a:t>Time to come up with your own project!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311760" y="1618200"/>
            <a:ext cx="2807640" cy="2950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IN" sz="1800" spc="-1" strike="noStrike">
                <a:solidFill>
                  <a:srgbClr val="424242"/>
                </a:solidFill>
                <a:latin typeface="Source Code Pro"/>
                <a:ea typeface="Source Code Pro"/>
              </a:rPr>
              <a:t>Work in your teams to come up with a full top-to-bottom pipeline of implementing a machine learning model that makes a difference!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Google Shape;64;p13" descr=""/>
          <p:cNvPicPr/>
          <p:nvPr/>
        </p:nvPicPr>
        <p:blipFill>
          <a:blip r:embed="rId1"/>
          <a:stretch/>
        </p:blipFill>
        <p:spPr>
          <a:xfrm>
            <a:off x="3453120" y="697320"/>
            <a:ext cx="5591520" cy="3315600"/>
          </a:xfrm>
          <a:prstGeom prst="rect">
            <a:avLst/>
          </a:prstGeom>
          <a:ln>
            <a:noFill/>
          </a:ln>
        </p:spPr>
      </p:pic>
      <p:pic>
        <p:nvPicPr>
          <p:cNvPr id="203" name="Google Shape;65;p13" descr=""/>
          <p:cNvPicPr/>
          <p:nvPr/>
        </p:nvPicPr>
        <p:blipFill>
          <a:blip r:embed="rId2"/>
          <a:srcRect l="0" t="0" r="0" b="24796"/>
          <a:stretch/>
        </p:blipFill>
        <p:spPr>
          <a:xfrm>
            <a:off x="4131720" y="978120"/>
            <a:ext cx="4141800" cy="2335680"/>
          </a:xfrm>
          <a:prstGeom prst="rect">
            <a:avLst/>
          </a:prstGeom>
          <a:ln>
            <a:noFill/>
          </a:ln>
        </p:spPr>
      </p:pic>
      <p:pic>
        <p:nvPicPr>
          <p:cNvPr id="204" name="Google Shape;66;p13" descr=""/>
          <p:cNvPicPr/>
          <p:nvPr/>
        </p:nvPicPr>
        <p:blipFill>
          <a:blip r:embed="rId3"/>
          <a:stretch/>
        </p:blipFill>
        <p:spPr>
          <a:xfrm>
            <a:off x="7188480" y="1585440"/>
            <a:ext cx="1675440" cy="3290760"/>
          </a:xfrm>
          <a:prstGeom prst="rect">
            <a:avLst/>
          </a:prstGeom>
          <a:ln>
            <a:noFill/>
          </a:ln>
        </p:spPr>
      </p:pic>
      <p:pic>
        <p:nvPicPr>
          <p:cNvPr id="205" name="Google Shape;67;p13" descr=""/>
          <p:cNvPicPr/>
          <p:nvPr/>
        </p:nvPicPr>
        <p:blipFill>
          <a:blip r:embed="rId4"/>
          <a:stretch/>
        </p:blipFill>
        <p:spPr>
          <a:xfrm>
            <a:off x="7269120" y="1858680"/>
            <a:ext cx="1514160" cy="269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433440" y="3724200"/>
            <a:ext cx="3890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2"/>
          <p:cNvSpPr/>
          <p:nvPr/>
        </p:nvSpPr>
        <p:spPr>
          <a:xfrm>
            <a:off x="4941360" y="3724200"/>
            <a:ext cx="3890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8" name="Google Shape;74;p14" descr=""/>
          <p:cNvPicPr/>
          <p:nvPr/>
        </p:nvPicPr>
        <p:blipFill>
          <a:blip r:embed="rId1"/>
          <a:srcRect l="5414" t="0" r="2504" b="0"/>
          <a:stretch/>
        </p:blipFill>
        <p:spPr>
          <a:xfrm>
            <a:off x="4941360" y="400320"/>
            <a:ext cx="3890520" cy="3046320"/>
          </a:xfrm>
          <a:prstGeom prst="rect">
            <a:avLst/>
          </a:prstGeom>
          <a:ln>
            <a:noFill/>
          </a:ln>
        </p:spPr>
      </p:pic>
      <p:pic>
        <p:nvPicPr>
          <p:cNvPr id="209" name="Google Shape;75;p14" descr=""/>
          <p:cNvPicPr/>
          <p:nvPr/>
        </p:nvPicPr>
        <p:blipFill>
          <a:blip r:embed="rId2"/>
          <a:srcRect l="6111" t="4207" r="0" b="23252"/>
          <a:stretch/>
        </p:blipFill>
        <p:spPr>
          <a:xfrm>
            <a:off x="425160" y="397800"/>
            <a:ext cx="3890520" cy="1998360"/>
          </a:xfrm>
          <a:prstGeom prst="rect">
            <a:avLst/>
          </a:prstGeom>
          <a:ln>
            <a:noFill/>
          </a:ln>
        </p:spPr>
      </p:pic>
      <p:pic>
        <p:nvPicPr>
          <p:cNvPr id="210" name="Google Shape;76;p14" descr=""/>
          <p:cNvPicPr/>
          <p:nvPr/>
        </p:nvPicPr>
        <p:blipFill>
          <a:blip r:embed="rId3"/>
          <a:srcRect l="1512" t="22478" r="1503" b="14401"/>
          <a:stretch/>
        </p:blipFill>
        <p:spPr>
          <a:xfrm>
            <a:off x="425160" y="2499840"/>
            <a:ext cx="1935000" cy="944280"/>
          </a:xfrm>
          <a:prstGeom prst="rect">
            <a:avLst/>
          </a:prstGeom>
          <a:ln>
            <a:noFill/>
          </a:ln>
        </p:spPr>
      </p:pic>
      <p:pic>
        <p:nvPicPr>
          <p:cNvPr id="211" name="Google Shape;77;p14" descr=""/>
          <p:cNvPicPr/>
          <p:nvPr/>
        </p:nvPicPr>
        <p:blipFill>
          <a:blip r:embed="rId4"/>
          <a:srcRect l="8752" t="12597" r="8744" b="12597"/>
          <a:stretch/>
        </p:blipFill>
        <p:spPr>
          <a:xfrm>
            <a:off x="2464200" y="2499840"/>
            <a:ext cx="1851480" cy="944280"/>
          </a:xfrm>
          <a:prstGeom prst="rect">
            <a:avLst/>
          </a:prstGeom>
          <a:ln>
            <a:noFill/>
          </a:ln>
        </p:spPr>
      </p:pic>
      <p:sp>
        <p:nvSpPr>
          <p:cNvPr id="212" name="TextShape 3"/>
          <p:cNvSpPr txBox="1"/>
          <p:nvPr/>
        </p:nvSpPr>
        <p:spPr>
          <a:xfrm>
            <a:off x="318960" y="3772080"/>
            <a:ext cx="3999600" cy="529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IN" sz="2100" spc="-1" strike="noStrike">
                <a:solidFill>
                  <a:srgbClr val="9c26b0"/>
                </a:solidFill>
                <a:latin typeface="Source Code Pro"/>
                <a:ea typeface="Source Code Pro"/>
              </a:rPr>
              <a:t>Ideate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TextShape 4"/>
          <p:cNvSpPr txBox="1"/>
          <p:nvPr/>
        </p:nvSpPr>
        <p:spPr>
          <a:xfrm>
            <a:off x="318960" y="4228200"/>
            <a:ext cx="3999600" cy="639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IN" sz="1200" spc="-1" strike="noStrike">
                <a:solidFill>
                  <a:srgbClr val="424242"/>
                </a:solidFill>
                <a:latin typeface="Source Code Pro"/>
                <a:ea typeface="Source Code Pro"/>
              </a:rPr>
              <a:t>Build upon your idea for 10 minutes and brainstorm on how to make it better!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Google Shape;80;p14" descr=""/>
          <p:cNvPicPr/>
          <p:nvPr/>
        </p:nvPicPr>
        <p:blipFill>
          <a:blip r:embed="rId5"/>
          <a:srcRect l="8673" t="22202" r="33301" b="17223"/>
          <a:stretch/>
        </p:blipFill>
        <p:spPr>
          <a:xfrm>
            <a:off x="4941360" y="408600"/>
            <a:ext cx="3890520" cy="3046320"/>
          </a:xfrm>
          <a:prstGeom prst="rect">
            <a:avLst/>
          </a:prstGeom>
          <a:ln>
            <a:noFill/>
          </a:ln>
        </p:spPr>
      </p:pic>
      <p:sp>
        <p:nvSpPr>
          <p:cNvPr id="215" name="TextShape 5"/>
          <p:cNvSpPr txBox="1"/>
          <p:nvPr/>
        </p:nvSpPr>
        <p:spPr>
          <a:xfrm>
            <a:off x="4825080" y="3772080"/>
            <a:ext cx="3999600" cy="529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IN" sz="2100" spc="-1" strike="noStrike">
                <a:solidFill>
                  <a:srgbClr val="9c26b0"/>
                </a:solidFill>
                <a:latin typeface="Source Code Pro"/>
                <a:ea typeface="Source Code Pro"/>
              </a:rPr>
              <a:t>Present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TextShape 6"/>
          <p:cNvSpPr txBox="1"/>
          <p:nvPr/>
        </p:nvSpPr>
        <p:spPr>
          <a:xfrm>
            <a:off x="4825080" y="4228200"/>
            <a:ext cx="3999600" cy="639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IN" sz="1200" spc="-1" strike="noStrike">
                <a:solidFill>
                  <a:srgbClr val="424242"/>
                </a:solidFill>
                <a:latin typeface="Source Code Pro"/>
                <a:ea typeface="Source Code Pro"/>
              </a:rPr>
              <a:t>Present to the class your innovation! Remember, no idea is a bad idea!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73a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490320" y="528840"/>
            <a:ext cx="5677920" cy="4085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IN" sz="5400" spc="-1" strike="noStrike">
                <a:solidFill>
                  <a:srgbClr val="ffffff"/>
                </a:solidFill>
                <a:latin typeface="Oswald"/>
                <a:ea typeface="Oswald"/>
              </a:rPr>
              <a:t>Presentations!</a:t>
            </a:r>
            <a:endParaRPr b="0" lang="en-IN" sz="5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490320" y="528840"/>
            <a:ext cx="5677920" cy="4085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IN" sz="5400" spc="-1" strike="noStrike">
                <a:solidFill>
                  <a:srgbClr val="ffffff"/>
                </a:solidFill>
                <a:latin typeface="Oswald"/>
                <a:ea typeface="Oswald"/>
              </a:rPr>
              <a:t>And that’s a wrap!</a:t>
            </a:r>
            <a:br/>
            <a:r>
              <a:rPr b="0" lang="en-IN" sz="5400" spc="-1" strike="noStrike">
                <a:solidFill>
                  <a:srgbClr val="ffffff"/>
                </a:solidFill>
                <a:latin typeface="Oswald"/>
                <a:ea typeface="Oswald"/>
              </a:rPr>
              <a:t>But wait, we have a surprise!</a:t>
            </a:r>
            <a:endParaRPr b="0" lang="en-IN" sz="5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2146680" y="1356840"/>
            <a:ext cx="3615120" cy="20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11760" y="372600"/>
            <a:ext cx="8520120" cy="73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IN" sz="3000" spc="-1" strike="noStrike">
                <a:solidFill>
                  <a:srgbClr val="0000ff"/>
                </a:solidFill>
                <a:latin typeface="Oswald"/>
                <a:ea typeface="Oswald"/>
              </a:rPr>
              <a:t>The DSC Solution Challenge 2020 is here!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1" name="Google Shape;103;p18" descr=""/>
          <p:cNvPicPr/>
          <p:nvPr/>
        </p:nvPicPr>
        <p:blipFill>
          <a:blip r:embed="rId1"/>
          <a:stretch/>
        </p:blipFill>
        <p:spPr>
          <a:xfrm>
            <a:off x="353520" y="1919160"/>
            <a:ext cx="3837600" cy="2351880"/>
          </a:xfrm>
          <a:prstGeom prst="rect">
            <a:avLst/>
          </a:prstGeom>
          <a:ln>
            <a:noFill/>
          </a:ln>
        </p:spPr>
      </p:pic>
      <p:sp>
        <p:nvSpPr>
          <p:cNvPr id="222" name="TextShape 2"/>
          <p:cNvSpPr txBox="1"/>
          <p:nvPr/>
        </p:nvSpPr>
        <p:spPr>
          <a:xfrm>
            <a:off x="4934160" y="1919160"/>
            <a:ext cx="3999600" cy="270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EB Garamond"/>
                <a:ea typeface="EB Garamond"/>
              </a:rPr>
              <a:t>Register at </a:t>
            </a:r>
            <a:r>
              <a:rPr b="0" lang="en-IN" sz="1800" spc="-1" strike="noStrike" u="sng">
                <a:solidFill>
                  <a:srgbClr val="01afd1"/>
                </a:solidFill>
                <a:uFillTx/>
                <a:latin typeface="EB Garamond"/>
                <a:ea typeface="EB Garamond"/>
                <a:hlinkClick r:id="rId2"/>
              </a:rPr>
              <a:t>https://goo.gle/solutionchallenge</a:t>
            </a:r>
            <a:r>
              <a:rPr b="0" lang="en-IN" sz="1800" spc="-1" strike="noStrike">
                <a:solidFill>
                  <a:srgbClr val="000000"/>
                </a:solidFill>
                <a:latin typeface="EB Garamond"/>
                <a:ea typeface="EB Garamond"/>
              </a:rPr>
              <a:t> and put in DSCPESU as the participating DSC!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n-IN" sz="1800" spc="-1" strike="noStrike">
                <a:solidFill>
                  <a:srgbClr val="000000"/>
                </a:solidFill>
                <a:latin typeface="EB Garamond"/>
                <a:ea typeface="EB Garamond"/>
              </a:rPr>
              <a:t>Learn more about the DSC Program here : </a:t>
            </a:r>
            <a:r>
              <a:rPr b="0" lang="en-IN" sz="1800" spc="-1" strike="noStrike" u="sng">
                <a:solidFill>
                  <a:srgbClr val="01afd1"/>
                </a:solidFill>
                <a:uFillTx/>
                <a:latin typeface="EB Garamond"/>
                <a:ea typeface="EB Garamond"/>
                <a:hlinkClick r:id="rId3"/>
              </a:rPr>
              <a:t>https://goo.gle/2ZTSv29</a:t>
            </a:r>
            <a:r>
              <a:rPr b="0" lang="en-IN" sz="1050" spc="-1" strike="noStrike">
                <a:solidFill>
                  <a:srgbClr val="0d0d0d"/>
                </a:solidFill>
                <a:latin typeface="EB Garamond"/>
                <a:ea typeface="EB Garamond"/>
              </a:rPr>
              <a:t> 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265680" y="1078920"/>
            <a:ext cx="4044960" cy="1788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IN" sz="4600" spc="-1" strike="noStrike">
                <a:solidFill>
                  <a:srgbClr val="ffffff"/>
                </a:solidFill>
                <a:latin typeface="Oswald"/>
                <a:ea typeface="Oswald"/>
              </a:rPr>
              <a:t>Thank You So Much!</a:t>
            </a:r>
            <a:endParaRPr b="0" lang="en-IN" sz="4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265680" y="2921400"/>
            <a:ext cx="4044960" cy="1345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IN" sz="1900" spc="-1" strike="noStrike">
                <a:solidFill>
                  <a:srgbClr val="ffffff"/>
                </a:solidFill>
                <a:latin typeface="Source Code Pro"/>
                <a:ea typeface="Source Code Pro"/>
              </a:rPr>
              <a:t>We couldn't have done it without you!</a:t>
            </a:r>
            <a:endParaRPr b="0" lang="en-IN" sz="1900" spc="-1" strike="noStrike">
              <a:latin typeface="Arial"/>
            </a:endParaRPr>
          </a:p>
        </p:txBody>
      </p:sp>
      <p:pic>
        <p:nvPicPr>
          <p:cNvPr id="225" name="Google Shape;111;p19" descr=""/>
          <p:cNvPicPr/>
          <p:nvPr/>
        </p:nvPicPr>
        <p:blipFill>
          <a:blip r:embed="rId1"/>
          <a:stretch/>
        </p:blipFill>
        <p:spPr>
          <a:xfrm>
            <a:off x="4910400" y="376200"/>
            <a:ext cx="3974760" cy="973800"/>
          </a:xfrm>
          <a:prstGeom prst="rect">
            <a:avLst/>
          </a:prstGeom>
          <a:ln>
            <a:noFill/>
          </a:ln>
        </p:spPr>
      </p:pic>
      <p:pic>
        <p:nvPicPr>
          <p:cNvPr id="226" name="Google Shape;112;p19" descr=""/>
          <p:cNvPicPr/>
          <p:nvPr/>
        </p:nvPicPr>
        <p:blipFill>
          <a:blip r:embed="rId2"/>
          <a:stretch/>
        </p:blipFill>
        <p:spPr>
          <a:xfrm>
            <a:off x="6114600" y="1543680"/>
            <a:ext cx="1680840" cy="1680840"/>
          </a:xfrm>
          <a:prstGeom prst="rect">
            <a:avLst/>
          </a:prstGeom>
          <a:ln>
            <a:noFill/>
          </a:ln>
        </p:spPr>
      </p:pic>
      <p:pic>
        <p:nvPicPr>
          <p:cNvPr id="227" name="Google Shape;113;p19" descr=""/>
          <p:cNvPicPr/>
          <p:nvPr/>
        </p:nvPicPr>
        <p:blipFill>
          <a:blip r:embed="rId3"/>
          <a:stretch/>
        </p:blipFill>
        <p:spPr>
          <a:xfrm>
            <a:off x="5681520" y="3224880"/>
            <a:ext cx="2432160" cy="104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2020-01-09T23:23:53Z</dcterms:modified>
  <cp:revision>1</cp:revision>
  <dc:subject/>
  <dc:title/>
</cp:coreProperties>
</file>